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4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何思晓" userId="6540ee71-3273-4ece-b965-5193958d11af" providerId="ADAL" clId="{CF9A47CF-DA78-47F7-88E4-5C31C624EEAD}"/>
    <pc:docChg chg="undo custSel addSld delSld modSld sldOrd">
      <pc:chgData name="何思晓" userId="6540ee71-3273-4ece-b965-5193958d11af" providerId="ADAL" clId="{CF9A47CF-DA78-47F7-88E4-5C31C624EEAD}" dt="2022-12-17T17:06:50.116" v="586" actId="47"/>
      <pc:docMkLst>
        <pc:docMk/>
      </pc:docMkLst>
      <pc:sldChg chg="modSp mod">
        <pc:chgData name="何思晓" userId="6540ee71-3273-4ece-b965-5193958d11af" providerId="ADAL" clId="{CF9A47CF-DA78-47F7-88E4-5C31C624EEAD}" dt="2022-12-17T16:54:55.907" v="294" actId="404"/>
        <pc:sldMkLst>
          <pc:docMk/>
          <pc:sldMk cId="537528258" sldId="256"/>
        </pc:sldMkLst>
        <pc:spChg chg="mod">
          <ac:chgData name="何思晓" userId="6540ee71-3273-4ece-b965-5193958d11af" providerId="ADAL" clId="{CF9A47CF-DA78-47F7-88E4-5C31C624EEAD}" dt="2022-12-17T16:54:55.907" v="294" actId="404"/>
          <ac:spMkLst>
            <pc:docMk/>
            <pc:sldMk cId="537528258" sldId="256"/>
            <ac:spMk id="2" creationId="{1C8E92B8-99C4-477B-B4DE-208CB7CE568A}"/>
          </ac:spMkLst>
        </pc:spChg>
        <pc:spChg chg="mod">
          <ac:chgData name="何思晓" userId="6540ee71-3273-4ece-b965-5193958d11af" providerId="ADAL" clId="{CF9A47CF-DA78-47F7-88E4-5C31C624EEAD}" dt="2022-12-17T16:54:46.333" v="291" actId="1076"/>
          <ac:spMkLst>
            <pc:docMk/>
            <pc:sldMk cId="537528258" sldId="256"/>
            <ac:spMk id="3" creationId="{79490A52-01CB-4BB0-A1C4-CB6066BF4224}"/>
          </ac:spMkLst>
        </pc:spChg>
      </pc:sldChg>
      <pc:sldChg chg="modSp mod">
        <pc:chgData name="何思晓" userId="6540ee71-3273-4ece-b965-5193958d11af" providerId="ADAL" clId="{CF9A47CF-DA78-47F7-88E4-5C31C624EEAD}" dt="2022-12-17T14:44:54.227" v="11"/>
        <pc:sldMkLst>
          <pc:docMk/>
          <pc:sldMk cId="3093124896" sldId="257"/>
        </pc:sldMkLst>
        <pc:spChg chg="mod">
          <ac:chgData name="何思晓" userId="6540ee71-3273-4ece-b965-5193958d11af" providerId="ADAL" clId="{CF9A47CF-DA78-47F7-88E4-5C31C624EEAD}" dt="2022-12-17T14:44:54.227" v="11"/>
          <ac:spMkLst>
            <pc:docMk/>
            <pc:sldMk cId="3093124896" sldId="257"/>
            <ac:spMk id="6" creationId="{1ED3733B-9133-49E2-B2AA-295BAFD325ED}"/>
          </ac:spMkLst>
        </pc:spChg>
      </pc:sldChg>
      <pc:sldChg chg="addSp delSp modSp mod">
        <pc:chgData name="何思晓" userId="6540ee71-3273-4ece-b965-5193958d11af" providerId="ADAL" clId="{CF9A47CF-DA78-47F7-88E4-5C31C624EEAD}" dt="2022-12-17T16:57:28.908" v="371" actId="12788"/>
        <pc:sldMkLst>
          <pc:docMk/>
          <pc:sldMk cId="3773375038" sldId="259"/>
        </pc:sldMkLst>
        <pc:spChg chg="add del">
          <ac:chgData name="何思晓" userId="6540ee71-3273-4ece-b965-5193958d11af" providerId="ADAL" clId="{CF9A47CF-DA78-47F7-88E4-5C31C624EEAD}" dt="2022-12-17T15:44:07.699" v="71" actId="22"/>
          <ac:spMkLst>
            <pc:docMk/>
            <pc:sldMk cId="3773375038" sldId="259"/>
            <ac:spMk id="7" creationId="{9E817C59-EED2-420B-9620-C66FB0B0F18F}"/>
          </ac:spMkLst>
        </pc:spChg>
        <pc:spChg chg="add mod">
          <ac:chgData name="何思晓" userId="6540ee71-3273-4ece-b965-5193958d11af" providerId="ADAL" clId="{CF9A47CF-DA78-47F7-88E4-5C31C624EEAD}" dt="2022-12-17T16:57:27.227" v="370" actId="164"/>
          <ac:spMkLst>
            <pc:docMk/>
            <pc:sldMk cId="3773375038" sldId="259"/>
            <ac:spMk id="11" creationId="{DDA95A4F-28B2-47F0-B909-8BB96FACF958}"/>
          </ac:spMkLst>
        </pc:spChg>
        <pc:spChg chg="add mod">
          <ac:chgData name="何思晓" userId="6540ee71-3273-4ece-b965-5193958d11af" providerId="ADAL" clId="{CF9A47CF-DA78-47F7-88E4-5C31C624EEAD}" dt="2022-12-17T16:57:27.227" v="370" actId="164"/>
          <ac:spMkLst>
            <pc:docMk/>
            <pc:sldMk cId="3773375038" sldId="259"/>
            <ac:spMk id="12" creationId="{76F7E2D4-9B8A-432C-B7EB-B8A40CFB913B}"/>
          </ac:spMkLst>
        </pc:spChg>
        <pc:grpChg chg="add mod">
          <ac:chgData name="何思晓" userId="6540ee71-3273-4ece-b965-5193958d11af" providerId="ADAL" clId="{CF9A47CF-DA78-47F7-88E4-5C31C624EEAD}" dt="2022-12-17T16:57:28.908" v="371" actId="12788"/>
          <ac:grpSpMkLst>
            <pc:docMk/>
            <pc:sldMk cId="3773375038" sldId="259"/>
            <ac:grpSpMk id="13" creationId="{ED69D1D8-C704-459F-B02B-C7330E6F7170}"/>
          </ac:grpSpMkLst>
        </pc:grpChg>
        <pc:picChg chg="mod">
          <ac:chgData name="何思晓" userId="6540ee71-3273-4ece-b965-5193958d11af" providerId="ADAL" clId="{CF9A47CF-DA78-47F7-88E4-5C31C624EEAD}" dt="2022-12-17T16:57:27.227" v="370" actId="164"/>
          <ac:picMkLst>
            <pc:docMk/>
            <pc:sldMk cId="3773375038" sldId="259"/>
            <ac:picMk id="3" creationId="{416D8DA0-021D-498E-B771-320386A9BC64}"/>
          </ac:picMkLst>
        </pc:picChg>
        <pc:picChg chg="mod">
          <ac:chgData name="何思晓" userId="6540ee71-3273-4ece-b965-5193958d11af" providerId="ADAL" clId="{CF9A47CF-DA78-47F7-88E4-5C31C624EEAD}" dt="2022-12-17T16:57:27.227" v="370" actId="164"/>
          <ac:picMkLst>
            <pc:docMk/>
            <pc:sldMk cId="3773375038" sldId="259"/>
            <ac:picMk id="6" creationId="{46C05FFC-2797-4266-9328-A28370717E71}"/>
          </ac:picMkLst>
        </pc:picChg>
        <pc:picChg chg="add del mod">
          <ac:chgData name="何思晓" userId="6540ee71-3273-4ece-b965-5193958d11af" providerId="ADAL" clId="{CF9A47CF-DA78-47F7-88E4-5C31C624EEAD}" dt="2022-12-17T15:44:55.275" v="77"/>
          <ac:picMkLst>
            <pc:docMk/>
            <pc:sldMk cId="3773375038" sldId="259"/>
            <ac:picMk id="8" creationId="{C23BF6B9-B886-4A3F-9CD7-66F8C70BB517}"/>
          </ac:picMkLst>
        </pc:picChg>
        <pc:picChg chg="add del mod">
          <ac:chgData name="何思晓" userId="6540ee71-3273-4ece-b965-5193958d11af" providerId="ADAL" clId="{CF9A47CF-DA78-47F7-88E4-5C31C624EEAD}" dt="2022-12-17T15:45:46.659" v="99"/>
          <ac:picMkLst>
            <pc:docMk/>
            <pc:sldMk cId="3773375038" sldId="259"/>
            <ac:picMk id="9" creationId="{24D49648-00A6-496A-87FD-06F44AA5EFB0}"/>
          </ac:picMkLst>
        </pc:picChg>
        <pc:picChg chg="add del mod">
          <ac:chgData name="何思晓" userId="6540ee71-3273-4ece-b965-5193958d11af" providerId="ADAL" clId="{CF9A47CF-DA78-47F7-88E4-5C31C624EEAD}" dt="2022-12-17T15:45:45.839" v="97"/>
          <ac:picMkLst>
            <pc:docMk/>
            <pc:sldMk cId="3773375038" sldId="259"/>
            <ac:picMk id="10" creationId="{69E777F0-114E-4F12-98BA-08A14CA80463}"/>
          </ac:picMkLst>
        </pc:picChg>
      </pc:sldChg>
      <pc:sldChg chg="addSp delSp modSp mod">
        <pc:chgData name="何思晓" userId="6540ee71-3273-4ece-b965-5193958d11af" providerId="ADAL" clId="{CF9A47CF-DA78-47F7-88E4-5C31C624EEAD}" dt="2022-12-17T16:57:46.442" v="374" actId="12788"/>
        <pc:sldMkLst>
          <pc:docMk/>
          <pc:sldMk cId="1178781187" sldId="260"/>
        </pc:sldMkLst>
        <pc:spChg chg="del">
          <ac:chgData name="何思晓" userId="6540ee71-3273-4ece-b965-5193958d11af" providerId="ADAL" clId="{CF9A47CF-DA78-47F7-88E4-5C31C624EEAD}" dt="2022-12-17T14:46:06.667" v="13" actId="478"/>
          <ac:spMkLst>
            <pc:docMk/>
            <pc:sldMk cId="1178781187" sldId="260"/>
            <ac:spMk id="2" creationId="{87CDE3F6-E1B0-464D-ADD1-233943D87418}"/>
          </ac:spMkLst>
        </pc:spChg>
        <pc:graphicFrameChg chg="add mod modGraphic">
          <ac:chgData name="何思晓" userId="6540ee71-3273-4ece-b965-5193958d11af" providerId="ADAL" clId="{CF9A47CF-DA78-47F7-88E4-5C31C624EEAD}" dt="2022-12-17T16:57:46.442" v="374" actId="12788"/>
          <ac:graphicFrameMkLst>
            <pc:docMk/>
            <pc:sldMk cId="1178781187" sldId="260"/>
            <ac:graphicFrameMk id="3" creationId="{BDE01FFC-25A3-4A81-99EF-4E006A1E2505}"/>
          </ac:graphicFrameMkLst>
        </pc:graphicFrameChg>
      </pc:sldChg>
      <pc:sldChg chg="addSp modSp mod">
        <pc:chgData name="何思晓" userId="6540ee71-3273-4ece-b965-5193958d11af" providerId="ADAL" clId="{CF9A47CF-DA78-47F7-88E4-5C31C624EEAD}" dt="2022-12-17T15:55:43.556" v="251" actId="20577"/>
        <pc:sldMkLst>
          <pc:docMk/>
          <pc:sldMk cId="1141794655" sldId="261"/>
        </pc:sldMkLst>
        <pc:spChg chg="add mod">
          <ac:chgData name="何思晓" userId="6540ee71-3273-4ece-b965-5193958d11af" providerId="ADAL" clId="{CF9A47CF-DA78-47F7-88E4-5C31C624EEAD}" dt="2022-12-17T15:55:43.556" v="251" actId="20577"/>
          <ac:spMkLst>
            <pc:docMk/>
            <pc:sldMk cId="1141794655" sldId="261"/>
            <ac:spMk id="4" creationId="{F88338F0-10F2-43B9-9595-181E404A8CA3}"/>
          </ac:spMkLst>
        </pc:spChg>
      </pc:sldChg>
      <pc:sldChg chg="addSp modSp mod">
        <pc:chgData name="何思晓" userId="6540ee71-3273-4ece-b965-5193958d11af" providerId="ADAL" clId="{CF9A47CF-DA78-47F7-88E4-5C31C624EEAD}" dt="2022-12-17T17:00:13.846" v="553" actId="20577"/>
        <pc:sldMkLst>
          <pc:docMk/>
          <pc:sldMk cId="4095748934" sldId="262"/>
        </pc:sldMkLst>
        <pc:spChg chg="add mod">
          <ac:chgData name="何思晓" userId="6540ee71-3273-4ece-b965-5193958d11af" providerId="ADAL" clId="{CF9A47CF-DA78-47F7-88E4-5C31C624EEAD}" dt="2022-12-17T17:00:13.846" v="553" actId="20577"/>
          <ac:spMkLst>
            <pc:docMk/>
            <pc:sldMk cId="4095748934" sldId="262"/>
            <ac:spMk id="4" creationId="{E5E9E110-58FF-4186-B299-616913C26D5E}"/>
          </ac:spMkLst>
        </pc:spChg>
      </pc:sldChg>
      <pc:sldChg chg="add del">
        <pc:chgData name="何思晓" userId="6540ee71-3273-4ece-b965-5193958d11af" providerId="ADAL" clId="{CF9A47CF-DA78-47F7-88E4-5C31C624EEAD}" dt="2022-12-17T15:45:43.337" v="92"/>
        <pc:sldMkLst>
          <pc:docMk/>
          <pc:sldMk cId="263512296" sldId="263"/>
        </pc:sldMkLst>
      </pc:sldChg>
      <pc:sldChg chg="add del">
        <pc:chgData name="何思晓" userId="6540ee71-3273-4ece-b965-5193958d11af" providerId="ADAL" clId="{CF9A47CF-DA78-47F7-88E4-5C31C624EEAD}" dt="2022-12-17T15:45:37.518" v="88"/>
        <pc:sldMkLst>
          <pc:docMk/>
          <pc:sldMk cId="518476927" sldId="263"/>
        </pc:sldMkLst>
      </pc:sldChg>
      <pc:sldChg chg="addSp modSp add mod">
        <pc:chgData name="何思晓" userId="6540ee71-3273-4ece-b965-5193958d11af" providerId="ADAL" clId="{CF9A47CF-DA78-47F7-88E4-5C31C624EEAD}" dt="2022-12-17T16:57:37.464" v="373" actId="12788"/>
        <pc:sldMkLst>
          <pc:docMk/>
          <pc:sldMk cId="548850853" sldId="263"/>
        </pc:sldMkLst>
        <pc:spChg chg="mod">
          <ac:chgData name="何思晓" userId="6540ee71-3273-4ece-b965-5193958d11af" providerId="ADAL" clId="{CF9A47CF-DA78-47F7-88E4-5C31C624EEAD}" dt="2022-12-17T16:57:36.274" v="372" actId="164"/>
          <ac:spMkLst>
            <pc:docMk/>
            <pc:sldMk cId="548850853" sldId="263"/>
            <ac:spMk id="11" creationId="{DDA95A4F-28B2-47F0-B909-8BB96FACF958}"/>
          </ac:spMkLst>
        </pc:spChg>
        <pc:spChg chg="mod">
          <ac:chgData name="何思晓" userId="6540ee71-3273-4ece-b965-5193958d11af" providerId="ADAL" clId="{CF9A47CF-DA78-47F7-88E4-5C31C624EEAD}" dt="2022-12-17T16:57:36.274" v="372" actId="164"/>
          <ac:spMkLst>
            <pc:docMk/>
            <pc:sldMk cId="548850853" sldId="263"/>
            <ac:spMk id="12" creationId="{76F7E2D4-9B8A-432C-B7EB-B8A40CFB913B}"/>
          </ac:spMkLst>
        </pc:spChg>
        <pc:grpChg chg="add mod">
          <ac:chgData name="何思晓" userId="6540ee71-3273-4ece-b965-5193958d11af" providerId="ADAL" clId="{CF9A47CF-DA78-47F7-88E4-5C31C624EEAD}" dt="2022-12-17T16:57:37.464" v="373" actId="12788"/>
          <ac:grpSpMkLst>
            <pc:docMk/>
            <pc:sldMk cId="548850853" sldId="263"/>
            <ac:grpSpMk id="2" creationId="{F8351EF3-68A3-4729-926D-CB7561EA47E9}"/>
          </ac:grpSpMkLst>
        </pc:grpChg>
        <pc:picChg chg="mod">
          <ac:chgData name="何思晓" userId="6540ee71-3273-4ece-b965-5193958d11af" providerId="ADAL" clId="{CF9A47CF-DA78-47F7-88E4-5C31C624EEAD}" dt="2022-12-17T16:57:36.274" v="372" actId="164"/>
          <ac:picMkLst>
            <pc:docMk/>
            <pc:sldMk cId="548850853" sldId="263"/>
            <ac:picMk id="3" creationId="{416D8DA0-021D-498E-B771-320386A9BC64}"/>
          </ac:picMkLst>
        </pc:picChg>
        <pc:picChg chg="mod">
          <ac:chgData name="何思晓" userId="6540ee71-3273-4ece-b965-5193958d11af" providerId="ADAL" clId="{CF9A47CF-DA78-47F7-88E4-5C31C624EEAD}" dt="2022-12-17T16:57:36.274" v="372" actId="164"/>
          <ac:picMkLst>
            <pc:docMk/>
            <pc:sldMk cId="548850853" sldId="263"/>
            <ac:picMk id="6" creationId="{46C05FFC-2797-4266-9328-A28370717E71}"/>
          </ac:picMkLst>
        </pc:picChg>
      </pc:sldChg>
      <pc:sldChg chg="add del">
        <pc:chgData name="何思晓" userId="6540ee71-3273-4ece-b965-5193958d11af" providerId="ADAL" clId="{CF9A47CF-DA78-47F7-88E4-5C31C624EEAD}" dt="2022-12-17T16:51:59.809" v="253"/>
        <pc:sldMkLst>
          <pc:docMk/>
          <pc:sldMk cId="1605714261" sldId="264"/>
        </pc:sldMkLst>
      </pc:sldChg>
      <pc:sldChg chg="add del">
        <pc:chgData name="何思晓" userId="6540ee71-3273-4ece-b965-5193958d11af" providerId="ADAL" clId="{CF9A47CF-DA78-47F7-88E4-5C31C624EEAD}" dt="2022-12-17T15:45:36.906" v="87"/>
        <pc:sldMkLst>
          <pc:docMk/>
          <pc:sldMk cId="1928458242" sldId="264"/>
        </pc:sldMkLst>
      </pc:sldChg>
      <pc:sldChg chg="addSp delSp modSp add mod">
        <pc:chgData name="何思晓" userId="6540ee71-3273-4ece-b965-5193958d11af" providerId="ADAL" clId="{CF9A47CF-DA78-47F7-88E4-5C31C624EEAD}" dt="2022-12-17T16:57:51.596" v="375" actId="12788"/>
        <pc:sldMkLst>
          <pc:docMk/>
          <pc:sldMk cId="1988707915" sldId="264"/>
        </pc:sldMkLst>
        <pc:spChg chg="mod">
          <ac:chgData name="何思晓" userId="6540ee71-3273-4ece-b965-5193958d11af" providerId="ADAL" clId="{CF9A47CF-DA78-47F7-88E4-5C31C624EEAD}" dt="2022-12-17T16:52:26.203" v="267" actId="20577"/>
          <ac:spMkLst>
            <pc:docMk/>
            <pc:sldMk cId="1988707915" sldId="264"/>
            <ac:spMk id="5" creationId="{B9DF717C-EAD4-475C-8892-A0D010EA368A}"/>
          </ac:spMkLst>
        </pc:spChg>
        <pc:graphicFrameChg chg="del">
          <ac:chgData name="何思晓" userId="6540ee71-3273-4ece-b965-5193958d11af" providerId="ADAL" clId="{CF9A47CF-DA78-47F7-88E4-5C31C624EEAD}" dt="2022-12-17T16:52:15.624" v="256" actId="478"/>
          <ac:graphicFrameMkLst>
            <pc:docMk/>
            <pc:sldMk cId="1988707915" sldId="264"/>
            <ac:graphicFrameMk id="3" creationId="{BDE01FFC-25A3-4A81-99EF-4E006A1E2505}"/>
          </ac:graphicFrameMkLst>
        </pc:graphicFrameChg>
        <pc:picChg chg="add mod ord">
          <ac:chgData name="何思晓" userId="6540ee71-3273-4ece-b965-5193958d11af" providerId="ADAL" clId="{CF9A47CF-DA78-47F7-88E4-5C31C624EEAD}" dt="2022-12-17T16:57:51.596" v="375" actId="12788"/>
          <ac:picMkLst>
            <pc:docMk/>
            <pc:sldMk cId="1988707915" sldId="264"/>
            <ac:picMk id="4" creationId="{34482B53-ABF9-4E49-B9FC-24AAB4CEE9C7}"/>
          </ac:picMkLst>
        </pc:picChg>
      </pc:sldChg>
      <pc:sldChg chg="new add del">
        <pc:chgData name="何思晓" userId="6540ee71-3273-4ece-b965-5193958d11af" providerId="ADAL" clId="{CF9A47CF-DA78-47F7-88E4-5C31C624EEAD}" dt="2022-12-17T15:52:14.980" v="193" actId="47"/>
        <pc:sldMkLst>
          <pc:docMk/>
          <pc:sldMk cId="2267524182" sldId="264"/>
        </pc:sldMkLst>
      </pc:sldChg>
      <pc:sldChg chg="addSp delSp modSp add del mod ord">
        <pc:chgData name="何思晓" userId="6540ee71-3273-4ece-b965-5193958d11af" providerId="ADAL" clId="{CF9A47CF-DA78-47F7-88E4-5C31C624EEAD}" dt="2022-12-17T17:06:50.116" v="586" actId="47"/>
        <pc:sldMkLst>
          <pc:docMk/>
          <pc:sldMk cId="1700204092" sldId="265"/>
        </pc:sldMkLst>
        <pc:spChg chg="add mod ord">
          <ac:chgData name="何思晓" userId="6540ee71-3273-4ece-b965-5193958d11af" providerId="ADAL" clId="{CF9A47CF-DA78-47F7-88E4-5C31C624EEAD}" dt="2022-12-17T17:05:21.462" v="585" actId="14100"/>
          <ac:spMkLst>
            <pc:docMk/>
            <pc:sldMk cId="1700204092" sldId="265"/>
            <ac:spMk id="4" creationId="{768A9DAA-B534-4220-BE30-3341A5BE146B}"/>
          </ac:spMkLst>
        </pc:spChg>
        <pc:spChg chg="del">
          <ac:chgData name="何思晓" userId="6540ee71-3273-4ece-b965-5193958d11af" providerId="ADAL" clId="{CF9A47CF-DA78-47F7-88E4-5C31C624EEAD}" dt="2022-12-17T16:56:27.725" v="301" actId="478"/>
          <ac:spMkLst>
            <pc:docMk/>
            <pc:sldMk cId="1700204092" sldId="265"/>
            <ac:spMk id="5" creationId="{B9DF717C-EAD4-475C-8892-A0D010EA368A}"/>
          </ac:spMkLst>
        </pc:spChg>
        <pc:spChg chg="mod">
          <ac:chgData name="何思晓" userId="6540ee71-3273-4ece-b965-5193958d11af" providerId="ADAL" clId="{CF9A47CF-DA78-47F7-88E4-5C31C624EEAD}" dt="2022-12-17T16:56:42.096" v="364" actId="1036"/>
          <ac:spMkLst>
            <pc:docMk/>
            <pc:sldMk cId="1700204092" sldId="265"/>
            <ac:spMk id="11" creationId="{DDA95A4F-28B2-47F0-B909-8BB96FACF958}"/>
          </ac:spMkLst>
        </pc:spChg>
        <pc:spChg chg="mod">
          <ac:chgData name="何思晓" userId="6540ee71-3273-4ece-b965-5193958d11af" providerId="ADAL" clId="{CF9A47CF-DA78-47F7-88E4-5C31C624EEAD}" dt="2022-12-17T16:56:42.096" v="364" actId="1036"/>
          <ac:spMkLst>
            <pc:docMk/>
            <pc:sldMk cId="1700204092" sldId="265"/>
            <ac:spMk id="12" creationId="{76F7E2D4-9B8A-432C-B7EB-B8A40CFB913B}"/>
          </ac:spMkLst>
        </pc:spChg>
        <pc:graphicFrameChg chg="add mod modGraphic">
          <ac:chgData name="何思晓" userId="6540ee71-3273-4ece-b965-5193958d11af" providerId="ADAL" clId="{CF9A47CF-DA78-47F7-88E4-5C31C624EEAD}" dt="2022-12-17T17:04:09.372" v="577" actId="12788"/>
          <ac:graphicFrameMkLst>
            <pc:docMk/>
            <pc:sldMk cId="1700204092" sldId="265"/>
            <ac:graphicFrameMk id="2" creationId="{736A23A4-589D-4DD3-86DF-A12DA962A852}"/>
          </ac:graphicFrameMkLst>
        </pc:graphicFrameChg>
        <pc:picChg chg="del">
          <ac:chgData name="何思晓" userId="6540ee71-3273-4ece-b965-5193958d11af" providerId="ADAL" clId="{CF9A47CF-DA78-47F7-88E4-5C31C624EEAD}" dt="2022-12-17T16:56:21.684" v="300" actId="478"/>
          <ac:picMkLst>
            <pc:docMk/>
            <pc:sldMk cId="1700204092" sldId="265"/>
            <ac:picMk id="3" creationId="{416D8DA0-021D-498E-B771-320386A9BC64}"/>
          </ac:picMkLst>
        </pc:picChg>
        <pc:picChg chg="mod">
          <ac:chgData name="何思晓" userId="6540ee71-3273-4ece-b965-5193958d11af" providerId="ADAL" clId="{CF9A47CF-DA78-47F7-88E4-5C31C624EEAD}" dt="2022-12-17T16:56:34.190" v="342" actId="1035"/>
          <ac:picMkLst>
            <pc:docMk/>
            <pc:sldMk cId="1700204092" sldId="265"/>
            <ac:picMk id="6" creationId="{46C05FFC-2797-4266-9328-A28370717E71}"/>
          </ac:picMkLst>
        </pc:picChg>
        <pc:picChg chg="add mod ord">
          <ac:chgData name="何思晓" userId="6540ee71-3273-4ece-b965-5193958d11af" providerId="ADAL" clId="{CF9A47CF-DA78-47F7-88E4-5C31C624EEAD}" dt="2022-12-17T16:56:34.190" v="342" actId="1035"/>
          <ac:picMkLst>
            <pc:docMk/>
            <pc:sldMk cId="1700204092" sldId="265"/>
            <ac:picMk id="7" creationId="{C1115766-20D9-4CC7-B2CB-7692981330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41AAE-7E37-45A5-A1DD-3C438FB56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BD5AFA-1F1E-4D5C-B054-63933AE47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FAF28-9904-4C41-AB29-3A40F4E2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09FE28-2AE0-490C-B139-4075ADE3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F4F352-DCA9-400B-AC44-8CC270AF4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1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49C2E-BE3C-4EBE-92FB-1369603D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ED7BA0-0293-46E0-8A38-BA8A3B532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29EB3-F514-431E-853B-44DCCEE6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80F66F-39C1-4AC3-8B4F-F1533009D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1141E9-C0F8-48D7-8D82-5AC54CAB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07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16E7B8-2DC7-4503-BBA3-A07720F4D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ED2D58-9BB1-4304-A892-6761A3412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42087E-A854-462D-B08E-F65B3264E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764543-F758-4F9D-8A18-553D40EA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362A7E-9F63-45C1-825B-25FFBE15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89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FC638-B89F-445F-B08B-A8251B0D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699ABC-1DC9-45AC-9E00-80D0D3182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A94B1-E5FF-4B25-AFC9-43FC1AFE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4A4AB6-6830-4DF7-A3C5-A7360FD3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DE1F27-33D3-4EE4-8907-A92F6776F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12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9D6FB-6CF4-49D0-9225-8DD7FC03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6D0001-544E-444D-A0A9-BD2DDCC7A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D9482-6F17-4229-859D-FB251031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C55A2B-5EB7-4E2E-BAFC-E5A8D8619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D9A11A-9857-44EA-9495-B10EAC29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269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C32CD-553E-4215-B91B-709A79CD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85E81-3D52-44C1-8EAC-092983556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AB84A7-84DE-4293-BBAE-326870D5E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DE33F4-45D3-41AB-887B-2F2AF7FE1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B5185C-9C56-455F-8268-6F84DFBC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2227E3-18A8-4873-AE66-6BAD48FC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92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5BFE6-8FE4-4D60-AB3B-EB7CEA0C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96B711-9FEC-4BB4-B1FB-2CF707F09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F7C633-6C5C-4B28-9945-B6F6D18C3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18CD37-DC91-402D-9B7F-CC577D0BD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FED49C-776F-4A43-987B-C2E764E4F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728593-F2CE-459B-BD7B-62E910E9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BC9B6B-EFC9-40B1-8FEB-E3DABBA3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4C035F-523C-48C3-B64E-14417393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0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F6AFE-0954-4D64-8C9D-F8305C7A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76BE65-C129-4863-AF38-08ADA644F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2251F7-E893-40DB-ADBA-0736A731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1308FE-1A09-4CB7-A0A8-EBD857AC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32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A84682-7CD3-4A32-97EA-B0B98A20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F6E253-001D-414E-97C8-951E080EF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9DD596-1B78-46FE-9DA2-015AAFEA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11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9B2A9-B6AE-4531-A2C8-4566CF83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0B78AE-BBF8-4A41-9F86-CFEDC200C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A159DF-0F3F-46FF-B878-0DE5A21F9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03024C-66A2-46D5-BD93-B7D63809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306CD1-9347-43AF-9CCA-5A25ED08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AD916E-0CA1-4558-A825-A116B04B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42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3EB89-9B57-4655-AD2A-3F79F179A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872C73-189F-45F3-AC49-078ECACE3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B5836C-2A5A-4EF9-97A4-C4229A4DB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FF0C04-D54C-48A5-9252-F950D077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243C86-8050-48FD-A85C-259731B18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98E84B-9E6A-4C17-B57E-A34D7B46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2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A6DF57-042D-4933-8504-813EE4D5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DF09E2-F76E-465D-8B47-A0395781B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F5AF7F-FE44-424F-9BCC-EA24C0713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98F58-BE53-40FE-824E-AFC6A7DA6F6F}" type="datetimeFigureOut">
              <a:rPr lang="zh-CN" altLang="en-US" smtClean="0"/>
              <a:t>2022/12/17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3D89A0-36DA-4E27-AABF-5C780AE53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4AB48F-E6E6-4C8A-A6FC-F8A4A7C0C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5A64F-EF3E-4345-AB05-5E7B9D67EA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14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E92B8-99C4-477B-B4DE-208CB7CE5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6116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altLang="zh-CN" sz="670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zh-CN" sz="670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拳皇</a:t>
            </a:r>
            <a:r>
              <a:rPr lang="en-US" altLang="zh-CN" sz="670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2022》</a:t>
            </a:r>
            <a:b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4400">
                <a:latin typeface="宋体" panose="02010600030101010101" pitchFamily="2" charset="-122"/>
                <a:ea typeface="宋体" panose="02010600030101010101" pitchFamily="2" charset="-122"/>
              </a:rPr>
              <a:t>游戏</a:t>
            </a:r>
            <a:r>
              <a:rPr lang="zh-CN" altLang="en-US" sz="4400" dirty="0">
                <a:latin typeface="宋体" panose="02010600030101010101" pitchFamily="2" charset="-122"/>
                <a:ea typeface="宋体" panose="02010600030101010101" pitchFamily="2" charset="-122"/>
              </a:rPr>
              <a:t>介绍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490A52-01CB-4BB0-A1C4-CB6066BF4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1114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程序设计基础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大作业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2021010430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何思晓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752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9DF717C-EAD4-475C-8892-A0D010EA368A}"/>
              </a:ext>
            </a:extLst>
          </p:cNvPr>
          <p:cNvSpPr txBox="1"/>
          <p:nvPr/>
        </p:nvSpPr>
        <p:spPr>
          <a:xfrm>
            <a:off x="435005" y="214829"/>
            <a:ext cx="22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游戏简介</a:t>
            </a:r>
            <a:endParaRPr lang="en-US" altLang="zh-CN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D3733B-9133-49E2-B2AA-295BAFD325ED}"/>
              </a:ext>
            </a:extLst>
          </p:cNvPr>
          <p:cNvSpPr txBox="1"/>
          <p:nvPr/>
        </p:nvSpPr>
        <p:spPr>
          <a:xfrm>
            <a:off x="941031" y="1154141"/>
            <a:ext cx="899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spcAft>
                <a:spcPts val="400"/>
              </a:spcAft>
            </a:pP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《拳皇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2022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》是一款基于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Windows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应用程序编程开发的动作类游戏。游戏致敬了《拳皇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97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》的部分角色和场景，玩家可以通过按键操作游戏主角，与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操作的角色进行格斗。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BE7F7F3-F481-48B0-9FFD-7A7596B82920}"/>
              </a:ext>
            </a:extLst>
          </p:cNvPr>
          <p:cNvGrpSpPr/>
          <p:nvPr/>
        </p:nvGrpSpPr>
        <p:grpSpPr>
          <a:xfrm>
            <a:off x="2526676" y="1965948"/>
            <a:ext cx="6706100" cy="3859568"/>
            <a:chOff x="2437900" y="1974826"/>
            <a:chExt cx="6706100" cy="3859568"/>
          </a:xfrm>
        </p:grpSpPr>
        <p:sp>
          <p:nvSpPr>
            <p:cNvPr id="8" name="AutoShape 4">
              <a:extLst>
                <a:ext uri="{FF2B5EF4-FFF2-40B4-BE49-F238E27FC236}">
                  <a16:creationId xmlns:a16="http://schemas.microsoft.com/office/drawing/2014/main" id="{615EAF36-5EB3-4A6A-BDA1-7A3C36CCCB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54318" y="325884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8257E21-7E23-4689-83A6-E2D39A9C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6718" y="1974826"/>
              <a:ext cx="2737282" cy="385956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4C1972E-2D79-4114-AA3A-D698460B7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900" y="2167918"/>
              <a:ext cx="2595079" cy="3666476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D3A61F-915A-443A-A34D-6AF626BB57F8}"/>
                </a:ext>
              </a:extLst>
            </p:cNvPr>
            <p:cNvSpPr/>
            <p:nvPr/>
          </p:nvSpPr>
          <p:spPr>
            <a:xfrm>
              <a:off x="2437900" y="2167918"/>
              <a:ext cx="2595079" cy="3666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9443EF8-1011-40DD-828A-AB01DAACD68A}"/>
                </a:ext>
              </a:extLst>
            </p:cNvPr>
            <p:cNvSpPr/>
            <p:nvPr/>
          </p:nvSpPr>
          <p:spPr>
            <a:xfrm>
              <a:off x="6406718" y="2167918"/>
              <a:ext cx="2595079" cy="3666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6C5E193-11BF-4BF1-BCDD-4BA3D02940AB}"/>
                </a:ext>
              </a:extLst>
            </p:cNvPr>
            <p:cNvSpPr txBox="1"/>
            <p:nvPr/>
          </p:nvSpPr>
          <p:spPr>
            <a:xfrm>
              <a:off x="5547062" y="3816490"/>
              <a:ext cx="61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VS</a:t>
              </a:r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DDD0D7E-BAC2-47F9-B7AF-33CFDD30E1B3}"/>
              </a:ext>
            </a:extLst>
          </p:cNvPr>
          <p:cNvSpPr txBox="1"/>
          <p:nvPr/>
        </p:nvSpPr>
        <p:spPr>
          <a:xfrm>
            <a:off x="3533313" y="5825516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库拉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C5BAEA-5603-4272-9B0B-188D22A42E29}"/>
              </a:ext>
            </a:extLst>
          </p:cNvPr>
          <p:cNvSpPr txBox="1"/>
          <p:nvPr/>
        </p:nvSpPr>
        <p:spPr>
          <a:xfrm>
            <a:off x="7460204" y="5833942"/>
            <a:ext cx="113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草稚京</a:t>
            </a:r>
          </a:p>
        </p:txBody>
      </p:sp>
    </p:spTree>
    <p:extLst>
      <p:ext uri="{BB962C8B-B14F-4D97-AF65-F5344CB8AC3E}">
        <p14:creationId xmlns:p14="http://schemas.microsoft.com/office/powerpoint/2010/main" val="309312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9DF717C-EAD4-475C-8892-A0D010EA368A}"/>
              </a:ext>
            </a:extLst>
          </p:cNvPr>
          <p:cNvSpPr txBox="1"/>
          <p:nvPr/>
        </p:nvSpPr>
        <p:spPr>
          <a:xfrm>
            <a:off x="435005" y="214829"/>
            <a:ext cx="22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游戏参考</a:t>
            </a:r>
            <a:endParaRPr lang="en-US" altLang="zh-CN" sz="3600" dirty="0"/>
          </a:p>
        </p:txBody>
      </p:sp>
      <p:pic>
        <p:nvPicPr>
          <p:cNvPr id="2" name="446248018-1-208">
            <a:hlinkClick r:id="" action="ppaction://media"/>
            <a:extLst>
              <a:ext uri="{FF2B5EF4-FFF2-40B4-BE49-F238E27FC236}">
                <a16:creationId xmlns:a16="http://schemas.microsoft.com/office/drawing/2014/main" id="{D0208A37-46FC-4590-80B6-EC8665CE90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7665" y="1470666"/>
            <a:ext cx="8280634" cy="4657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B8A702-F4B8-41F5-9510-500B7544223B}"/>
              </a:ext>
            </a:extLst>
          </p:cNvPr>
          <p:cNvSpPr txBox="1"/>
          <p:nvPr/>
        </p:nvSpPr>
        <p:spPr>
          <a:xfrm>
            <a:off x="304060" y="102119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拳皇</a:t>
            </a:r>
            <a:r>
              <a:rPr lang="en-US" altLang="zh-CN" dirty="0"/>
              <a:t>97》</a:t>
            </a:r>
            <a:r>
              <a:rPr lang="zh-CN" altLang="en-US" dirty="0"/>
              <a:t>库拉与草稚京对战视频</a:t>
            </a:r>
          </a:p>
        </p:txBody>
      </p:sp>
    </p:spTree>
    <p:extLst>
      <p:ext uri="{BB962C8B-B14F-4D97-AF65-F5344CB8AC3E}">
        <p14:creationId xmlns:p14="http://schemas.microsoft.com/office/powerpoint/2010/main" val="424366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5758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9DF717C-EAD4-475C-8892-A0D010EA368A}"/>
              </a:ext>
            </a:extLst>
          </p:cNvPr>
          <p:cNvSpPr txBox="1"/>
          <p:nvPr/>
        </p:nvSpPr>
        <p:spPr>
          <a:xfrm>
            <a:off x="435005" y="214829"/>
            <a:ext cx="22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界面设计</a:t>
            </a:r>
            <a:endParaRPr lang="en-US" altLang="zh-CN" sz="36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D69D1D8-C704-459F-B02B-C7330E6F7170}"/>
              </a:ext>
            </a:extLst>
          </p:cNvPr>
          <p:cNvGrpSpPr/>
          <p:nvPr/>
        </p:nvGrpSpPr>
        <p:grpSpPr>
          <a:xfrm>
            <a:off x="553289" y="1834966"/>
            <a:ext cx="11085423" cy="3919913"/>
            <a:chOff x="435005" y="1834966"/>
            <a:chExt cx="11085423" cy="391991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16D8DA0-021D-498E-B771-320386A9B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5005" y="1835203"/>
              <a:ext cx="5413900" cy="318759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6C05FFC-2797-4266-9328-A2837071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834966"/>
              <a:ext cx="5424428" cy="3188068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DA95A4F-28B2-47F0-B909-8BB96FACF958}"/>
                </a:ext>
              </a:extLst>
            </p:cNvPr>
            <p:cNvSpPr txBox="1"/>
            <p:nvPr/>
          </p:nvSpPr>
          <p:spPr>
            <a:xfrm>
              <a:off x="2729753" y="5385547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开始界面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6F7E2D4-9B8A-432C-B7EB-B8A40CFB913B}"/>
                </a:ext>
              </a:extLst>
            </p:cNvPr>
            <p:cNvSpPr txBox="1"/>
            <p:nvPr/>
          </p:nvSpPr>
          <p:spPr>
            <a:xfrm>
              <a:off x="8354251" y="538554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选角界面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337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9DF717C-EAD4-475C-8892-A0D010EA368A}"/>
              </a:ext>
            </a:extLst>
          </p:cNvPr>
          <p:cNvSpPr txBox="1"/>
          <p:nvPr/>
        </p:nvSpPr>
        <p:spPr>
          <a:xfrm>
            <a:off x="435005" y="214829"/>
            <a:ext cx="22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界面设计</a:t>
            </a:r>
            <a:endParaRPr lang="en-US" altLang="zh-CN" sz="36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351EF3-68A3-4729-926D-CB7561EA47E9}"/>
              </a:ext>
            </a:extLst>
          </p:cNvPr>
          <p:cNvGrpSpPr/>
          <p:nvPr/>
        </p:nvGrpSpPr>
        <p:grpSpPr>
          <a:xfrm>
            <a:off x="559125" y="1835203"/>
            <a:ext cx="11073750" cy="3919676"/>
            <a:chOff x="446678" y="1835203"/>
            <a:chExt cx="11073750" cy="391967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16D8DA0-021D-498E-B771-320386A9B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6678" y="1835203"/>
              <a:ext cx="5390554" cy="318759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6C05FFC-2797-4266-9328-A2837071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840216"/>
              <a:ext cx="5424428" cy="317756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DA95A4F-28B2-47F0-B909-8BB96FACF958}"/>
                </a:ext>
              </a:extLst>
            </p:cNvPr>
            <p:cNvSpPr txBox="1"/>
            <p:nvPr/>
          </p:nvSpPr>
          <p:spPr>
            <a:xfrm>
              <a:off x="2729753" y="538554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游戏界面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6F7E2D4-9B8A-432C-B7EB-B8A40CFB913B}"/>
                </a:ext>
              </a:extLst>
            </p:cNvPr>
            <p:cNvSpPr txBox="1"/>
            <p:nvPr/>
          </p:nvSpPr>
          <p:spPr>
            <a:xfrm>
              <a:off x="8354251" y="538554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/>
                <a:t>结束界面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850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9DF717C-EAD4-475C-8892-A0D010EA368A}"/>
              </a:ext>
            </a:extLst>
          </p:cNvPr>
          <p:cNvSpPr txBox="1"/>
          <p:nvPr/>
        </p:nvSpPr>
        <p:spPr>
          <a:xfrm>
            <a:off x="435005" y="214829"/>
            <a:ext cx="22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交互设计</a:t>
            </a:r>
            <a:endParaRPr lang="en-US" altLang="zh-CN" sz="36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DE01FFC-25A3-4A81-99EF-4E006A1E2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241836"/>
              </p:ext>
            </p:extLst>
          </p:nvPr>
        </p:nvGraphicFramePr>
        <p:xfrm>
          <a:off x="1567702" y="1028700"/>
          <a:ext cx="9056596" cy="560125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961659">
                  <a:extLst>
                    <a:ext uri="{9D8B030D-6E8A-4147-A177-3AD203B41FA5}">
                      <a16:colId xmlns:a16="http://schemas.microsoft.com/office/drawing/2014/main" val="1283473985"/>
                    </a:ext>
                  </a:extLst>
                </a:gridCol>
                <a:gridCol w="7094937">
                  <a:extLst>
                    <a:ext uri="{9D8B030D-6E8A-4147-A177-3AD203B41FA5}">
                      <a16:colId xmlns:a16="http://schemas.microsoft.com/office/drawing/2014/main" val="2106193892"/>
                    </a:ext>
                  </a:extLst>
                </a:gridCol>
              </a:tblGrid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00">
                          <a:effectLst/>
                        </a:rPr>
                        <a:t>按键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00">
                          <a:effectLst/>
                        </a:rPr>
                        <a:t>操作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0842051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↑</a:t>
                      </a:r>
                      <a:r>
                        <a:rPr lang="en-US" sz="2000" b="1" kern="100">
                          <a:effectLst/>
                        </a:rPr>
                        <a:t>/W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跳跃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3750918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↓</a:t>
                      </a:r>
                      <a:r>
                        <a:rPr lang="en-US" sz="2000" b="1" kern="100">
                          <a:effectLst/>
                        </a:rPr>
                        <a:t>/S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下蹲（可与其他键组合）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7598367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←</a:t>
                      </a:r>
                      <a:r>
                        <a:rPr lang="en-US" sz="2000" b="1" kern="100">
                          <a:effectLst/>
                        </a:rPr>
                        <a:t>/A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向左移动（双击冲刺）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6294983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→</a:t>
                      </a:r>
                      <a:r>
                        <a:rPr lang="en-US" sz="2000" b="1" kern="100">
                          <a:effectLst/>
                        </a:rPr>
                        <a:t>/D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向右移动（双击冲刺）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3234303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>
                          <a:effectLst/>
                        </a:rPr>
                        <a:t>J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轻拳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7595733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>
                          <a:effectLst/>
                        </a:rPr>
                        <a:t>K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轻踢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3412136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>
                          <a:effectLst/>
                        </a:rPr>
                        <a:t>U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重拳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0289055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>
                          <a:effectLst/>
                        </a:rPr>
                        <a:t>I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重踢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4695184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>
                          <a:effectLst/>
                        </a:rPr>
                        <a:t>L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防御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5571920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>
                          <a:effectLst/>
                        </a:rPr>
                        <a:t>O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大招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0869041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>
                          <a:effectLst/>
                        </a:rPr>
                        <a:t>H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瞬移（</a:t>
                      </a:r>
                      <a:r>
                        <a:rPr lang="en-US" sz="2000" b="1" kern="100">
                          <a:effectLst/>
                        </a:rPr>
                        <a:t>2s</a:t>
                      </a:r>
                      <a:r>
                        <a:rPr lang="zh-CN" sz="2000" b="1" kern="100">
                          <a:effectLst/>
                        </a:rPr>
                        <a:t>一次）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1557471"/>
                  </a:ext>
                </a:extLst>
              </a:tr>
              <a:tr h="43086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00">
                          <a:effectLst/>
                        </a:rPr>
                        <a:t>ESC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1" kern="100">
                          <a:effectLst/>
                        </a:rPr>
                        <a:t>暂停</a:t>
                      </a:r>
                      <a:endParaRPr lang="zh-CN" sz="20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3871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78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482B53-ABF9-4E49-B9FC-24AAB4CEE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19" y="0"/>
            <a:ext cx="883776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9DF717C-EAD4-475C-8892-A0D010EA368A}"/>
              </a:ext>
            </a:extLst>
          </p:cNvPr>
          <p:cNvSpPr txBox="1"/>
          <p:nvPr/>
        </p:nvSpPr>
        <p:spPr>
          <a:xfrm>
            <a:off x="435005" y="214829"/>
            <a:ext cx="22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程序设计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98870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9DF717C-EAD4-475C-8892-A0D010EA368A}"/>
              </a:ext>
            </a:extLst>
          </p:cNvPr>
          <p:cNvSpPr txBox="1"/>
          <p:nvPr/>
        </p:nvSpPr>
        <p:spPr>
          <a:xfrm>
            <a:off x="435005" y="214829"/>
            <a:ext cx="22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难点分析</a:t>
            </a:r>
            <a:endParaRPr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8338F0-10F2-43B9-9595-181E404A8CA3}"/>
              </a:ext>
            </a:extLst>
          </p:cNvPr>
          <p:cNvSpPr txBox="1"/>
          <p:nvPr/>
        </p:nvSpPr>
        <p:spPr>
          <a:xfrm>
            <a:off x="435005" y="1424688"/>
            <a:ext cx="11015166" cy="472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碰撞检测：</a:t>
            </a: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400"/>
              </a:spcAft>
            </a:pPr>
            <a:endParaRPr lang="zh-CN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28600" algn="just">
              <a:spcAft>
                <a:spcPts val="400"/>
              </a:spcAft>
            </a:pP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功能：检测角色是否被击中，检测角色是否触碰到道具</a:t>
            </a: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28600" algn="just">
              <a:spcAft>
                <a:spcPts val="400"/>
              </a:spcAft>
            </a:pPr>
            <a:endParaRPr lang="zh-CN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28600" algn="just">
              <a:spcAft>
                <a:spcPts val="400"/>
              </a:spcAft>
            </a:pP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算法：定义一个碰撞盒（矩形）结构体，将角色和道具大致看成矩形，并记录四个顶点的坐标，根据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个矩形是否相交来判断是否碰撞</a:t>
            </a: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28600" algn="just">
              <a:spcAft>
                <a:spcPts val="400"/>
              </a:spcAft>
            </a:pPr>
            <a:endParaRPr lang="zh-CN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400"/>
              </a:spcAft>
            </a:pP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 AI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决策：</a:t>
            </a: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400"/>
              </a:spcAft>
            </a:pPr>
            <a:endParaRPr lang="zh-CN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28600" algn="just">
              <a:spcAft>
                <a:spcPts val="400"/>
              </a:spcAft>
            </a:pP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功能：根据敌人与玩家的距离不同，敌人做出不同行动</a:t>
            </a: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28600" algn="just">
              <a:spcAft>
                <a:spcPts val="400"/>
              </a:spcAft>
            </a:pPr>
            <a:endParaRPr lang="zh-CN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28600" algn="just">
              <a:spcAft>
                <a:spcPts val="400"/>
              </a:spcAft>
            </a:pP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算法：用敌人与玩家的横坐标计算距离，根据距离判断做出什么行动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然后模拟玩家的按键操作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调用玩家的行为函数。距离较远则向玩家冲刺，距离中等则向玩家移动，距离较近则随机选择攻击或防御形式。</a:t>
            </a:r>
          </a:p>
          <a:p>
            <a:pPr marL="342900" lvl="0" indent="-342900" algn="just">
              <a:lnSpc>
                <a:spcPct val="200000"/>
              </a:lnSpc>
              <a:spcAft>
                <a:spcPts val="400"/>
              </a:spcAft>
              <a:buFont typeface="+mj-lt"/>
              <a:buAutoNum type="arabicPeriod"/>
            </a:pP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79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9DF717C-EAD4-475C-8892-A0D010EA368A}"/>
              </a:ext>
            </a:extLst>
          </p:cNvPr>
          <p:cNvSpPr txBox="1"/>
          <p:nvPr/>
        </p:nvSpPr>
        <p:spPr>
          <a:xfrm>
            <a:off x="435005" y="214829"/>
            <a:ext cx="22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心得体会</a:t>
            </a:r>
            <a:endParaRPr lang="en-US" altLang="zh-CN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E9E110-58FF-4186-B299-616913C26D5E}"/>
              </a:ext>
            </a:extLst>
          </p:cNvPr>
          <p:cNvSpPr txBox="1"/>
          <p:nvPr/>
        </p:nvSpPr>
        <p:spPr>
          <a:xfrm>
            <a:off x="586628" y="1135753"/>
            <a:ext cx="11381254" cy="5088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400"/>
              </a:spcAft>
              <a:buFont typeface="+mj-lt"/>
              <a:buAutoNum type="arabicPeriod"/>
            </a:pP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问题：由于自己和家人感染新冠，耽误了时间，剩余时间不足以给敌人写一套行为函数</a:t>
            </a:r>
            <a:b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解决方案：直接复用玩家的行为函数，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只需要模拟按键操作即可</a:t>
            </a: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spcAft>
                <a:spcPts val="400"/>
              </a:spcAft>
              <a:buFont typeface="+mj-lt"/>
              <a:buAutoNum type="arabicPeriod"/>
            </a:pPr>
            <a:endParaRPr lang="zh-CN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spcAft>
                <a:spcPts val="400"/>
              </a:spcAft>
              <a:buFont typeface="+mj-lt"/>
              <a:buAutoNum type="arabicPeriod"/>
            </a:pP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问题：很多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win32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框架的操作（比如在屏幕上输出变量）不会，查阅书籍后依然无从下手</a:t>
            </a:r>
            <a:b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解决方案：通过查询微软官网和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CSDN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，模仿别人的现成程序，根据并自己的需求进行修改</a:t>
            </a: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spcAft>
                <a:spcPts val="400"/>
              </a:spcAft>
              <a:buFont typeface="+mj-lt"/>
              <a:buAutoNum type="arabicPeriod"/>
            </a:pP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spcAft>
                <a:spcPts val="400"/>
              </a:spcAft>
              <a:buFont typeface="+mj-lt"/>
              <a:buAutoNum type="arabicPeriod"/>
            </a:pP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问题：通过不断测试获得偏置数组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biasx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biasy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，来修正不同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gif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的偏差，太耗时间</a:t>
            </a:r>
            <a:b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解决方案：首先通过几何分析得到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biasx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biasy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的公式，代入参数得到近似值，然后根据游戏内的实际情况微调</a:t>
            </a: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spcAft>
                <a:spcPts val="400"/>
              </a:spcAft>
              <a:buFont typeface="+mj-lt"/>
              <a:buAutoNum type="arabicPeriod"/>
            </a:pPr>
            <a:endParaRPr lang="zh-CN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spcAft>
                <a:spcPts val="400"/>
              </a:spcAft>
              <a:buFont typeface="+mj-lt"/>
              <a:buAutoNum type="arabicPeriod"/>
            </a:pP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>
              <a:spcAft>
                <a:spcPts val="400"/>
              </a:spcAft>
            </a:pPr>
            <a:r>
              <a:rPr lang="zh-CN" altLang="en-US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体会：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1.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以后要给大作业预留足够的时间，至少提前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周开始，避免时间太过紧张</a:t>
            </a: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>
              <a:spcAft>
                <a:spcPts val="400"/>
              </a:spcAft>
            </a:pP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>
              <a:spcAft>
                <a:spcPts val="400"/>
              </a:spcAft>
            </a:pP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2. 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遇到没用过的框架，上网去找前人的代码，在模仿中学习，系统性学习太消耗时间，可以放在假期</a:t>
            </a: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>
              <a:spcAft>
                <a:spcPts val="400"/>
              </a:spcAft>
            </a:pPr>
            <a:endParaRPr lang="en-US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>
              <a:spcAft>
                <a:spcPts val="400"/>
              </a:spcAft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	3.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除了算法，还可以利用已学的数学方法优化程序，减少工作量</a:t>
            </a:r>
            <a:endParaRPr lang="zh-CN" altLang="zh-CN" sz="18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74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511</Words>
  <Application>Microsoft Office PowerPoint</Application>
  <PresentationFormat>宽屏</PresentationFormat>
  <Paragraphs>71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宋体</vt:lpstr>
      <vt:lpstr>Arial</vt:lpstr>
      <vt:lpstr>Times New Roman</vt:lpstr>
      <vt:lpstr>Office 主题​​</vt:lpstr>
      <vt:lpstr>《拳皇2022》 游戏介绍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《程序设计基础》大作业游戏介绍</dc:title>
  <dc:creator>陈 超</dc:creator>
  <cp:lastModifiedBy>何思晓</cp:lastModifiedBy>
  <cp:revision>33</cp:revision>
  <dcterms:created xsi:type="dcterms:W3CDTF">2022-10-17T13:02:11Z</dcterms:created>
  <dcterms:modified xsi:type="dcterms:W3CDTF">2022-12-17T17:07:00Z</dcterms:modified>
</cp:coreProperties>
</file>